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BBD"/>
    <a:srgbClr val="2383DB"/>
    <a:srgbClr val="1F75C3"/>
    <a:srgbClr val="217CCB"/>
    <a:srgbClr val="F4984F"/>
    <a:srgbClr val="E16565"/>
    <a:srgbClr val="DB241B"/>
    <a:srgbClr val="EA5851"/>
    <a:srgbClr val="FAC21A"/>
    <a:srgbClr val="94C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Kugel enthält.">
            <a:extLst>
              <a:ext uri="{FF2B5EF4-FFF2-40B4-BE49-F238E27FC236}">
                <a16:creationId xmlns:a16="http://schemas.microsoft.com/office/drawing/2014/main" id="{D7381E86-26A0-FA09-353C-31C593635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512" y="1189482"/>
            <a:ext cx="17714976" cy="119290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rgbClr val="2C7BBD"/>
                </a:solidFill>
              </a:rPr>
              <a:t>Ausblick</a:t>
            </a:r>
            <a:endParaRPr dirty="0">
              <a:solidFill>
                <a:srgbClr val="2C7BBD"/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58116C-2AD6-1FE9-D825-D5017187F08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998820" y="4169664"/>
            <a:ext cx="9229756" cy="1019847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chemeClr val="bg1"/>
                </a:solidFill>
              </a:rPr>
              <a:t>Projekt abgeschlossen</a:t>
            </a:r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8F920E7-2E7D-A93C-88D0-069E77ED078E}"/>
              </a:ext>
            </a:extLst>
          </p:cNvPr>
          <p:cNvSpPr txBox="1">
            <a:spLocks/>
          </p:cNvSpPr>
          <p:nvPr/>
        </p:nvSpPr>
        <p:spPr>
          <a:xfrm>
            <a:off x="2309972" y="499872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keine Weiterführung geplant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C78DA12F-E23E-24B1-0BB9-CE96098A9745}"/>
              </a:ext>
            </a:extLst>
          </p:cNvPr>
          <p:cNvSpPr txBox="1">
            <a:spLocks/>
          </p:cNvSpPr>
          <p:nvPr/>
        </p:nvSpPr>
        <p:spPr>
          <a:xfrm>
            <a:off x="2309972" y="5708860"/>
            <a:ext cx="9229756" cy="87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Font typeface="Arial"/>
              <a:buNone/>
            </a:pPr>
            <a:r>
              <a:rPr lang="de-DE" dirty="0">
                <a:solidFill>
                  <a:schemeClr val="bg1"/>
                </a:solidFill>
              </a:rPr>
              <a:t>Möglichkeiten zur Weiterentwicklung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3" name="Grafik 2" descr="Ein Bild, das Zeichnung, Bild, Entwurf, Kunst enthält.&#10;&#10;KI-generierte Inhalte können fehlerhaft sein.">
            <a:extLst>
              <a:ext uri="{FF2B5EF4-FFF2-40B4-BE49-F238E27FC236}">
                <a16:creationId xmlns:a16="http://schemas.microsoft.com/office/drawing/2014/main" id="{A8E635B8-2CC0-43C5-2F99-295613A3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2385" y="3085573"/>
            <a:ext cx="7973766" cy="79737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604</Words>
  <Application>Microsoft Office PowerPoint</Application>
  <PresentationFormat>Benutzerdefiniert</PresentationFormat>
  <Paragraphs>133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198</cp:revision>
  <dcterms:modified xsi:type="dcterms:W3CDTF">2026-02-19T09:35:24Z</dcterms:modified>
</cp:coreProperties>
</file>